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37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6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2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7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79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0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0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2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9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4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62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hyperlink" Target="https://www.lucidchart.com/pages/er-diagrams#section_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cidchart.com/pages/er-diagrams#section_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ERD Symbols and Notations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</a:p>
          <a:p>
            <a:r>
              <a:rPr lang="en-US" dirty="0" smtClean="0"/>
              <a:t>Dr. Sherly Abraham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18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Example- Interpreting Cardinalities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098" y="2442792"/>
            <a:ext cx="5926655" cy="1738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0753" y="1810871"/>
            <a:ext cx="432098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student and course is many to many. 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The minimum cardinality in the direction course-&gt; student is optional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student-&gt; course is optional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student can enroll in many courses. A course can have many students. </a:t>
            </a:r>
          </a:p>
          <a:p>
            <a:r>
              <a:rPr lang="en-US" sz="1600" dirty="0" smtClean="0"/>
              <a:t>Minimum Cardinality Explanation-A student does not need to enroll in a  course to exist as an entity</a:t>
            </a:r>
          </a:p>
          <a:p>
            <a:r>
              <a:rPr lang="en-US" sz="1600" dirty="0" smtClean="0"/>
              <a:t>A course does not need to have students enrolled to exist as an entity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97280" y="3965307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83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minimum and maximum cardinality between Author and Book. Also, what does that mean.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846" y="1696348"/>
            <a:ext cx="10058400" cy="2220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9234" y="3375705"/>
            <a:ext cx="68876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Maximum Cardinality </a:t>
            </a:r>
          </a:p>
          <a:p>
            <a:r>
              <a:rPr lang="en-US" sz="1600" dirty="0" smtClean="0"/>
              <a:t>Maximum Cardinality in the direction of Author to Book is </a:t>
            </a:r>
            <a:r>
              <a:rPr lang="en-US" b="1" dirty="0" smtClean="0"/>
              <a:t>Many</a:t>
            </a:r>
          </a:p>
          <a:p>
            <a:r>
              <a:rPr lang="en-US" sz="1600" dirty="0" smtClean="0"/>
              <a:t>Maximum Cardinality in the direction of Book to Author is </a:t>
            </a:r>
            <a:r>
              <a:rPr lang="en-US" b="1" dirty="0" smtClean="0"/>
              <a:t>Many</a:t>
            </a:r>
          </a:p>
          <a:p>
            <a:r>
              <a:rPr lang="en-US" sz="1600" dirty="0" smtClean="0"/>
              <a:t>Interpretation: An author can have many books. A book can be written by more than one author or many authors</a:t>
            </a:r>
          </a:p>
          <a:p>
            <a:pPr algn="ctr"/>
            <a:r>
              <a:rPr lang="en-US" sz="1600" b="1" u="sng" dirty="0"/>
              <a:t>Minimum Cardinality </a:t>
            </a:r>
          </a:p>
          <a:p>
            <a:r>
              <a:rPr lang="en-US" sz="1600" dirty="0" smtClean="0"/>
              <a:t>Minimum Cardinality in the direction of Author to Book is Mandatory or required </a:t>
            </a:r>
          </a:p>
          <a:p>
            <a:r>
              <a:rPr lang="en-US" sz="1600" dirty="0" smtClean="0"/>
              <a:t>Minimum Cardinality in the direction of Book to Author is Mandatory or Required </a:t>
            </a:r>
          </a:p>
          <a:p>
            <a:r>
              <a:rPr lang="en-US" sz="1600" dirty="0" smtClean="0"/>
              <a:t>Interpretation: Author needs to have a book associated to exist. A book needs to have at least one author to exist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https://www.lucidchart.com/pages/er-diagrams#section_0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https://www.vertabelo.com/blog/crow-s-foot-notation/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95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 Symbols and Notations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Chen’s notation style</a:t>
            </a:r>
          </a:p>
          <a:p>
            <a:r>
              <a:rPr lang="en-US" sz="2400" b="1" dirty="0" smtClean="0"/>
              <a:t>Crow’s Foot (Information Engineering Style) –(We will using this notation)</a:t>
            </a:r>
          </a:p>
          <a:p>
            <a:r>
              <a:rPr lang="en-US" dirty="0" smtClean="0"/>
              <a:t>Bachman Style</a:t>
            </a:r>
          </a:p>
          <a:p>
            <a:r>
              <a:rPr lang="en-US" dirty="0" smtClean="0"/>
              <a:t>UML notation </a:t>
            </a:r>
          </a:p>
          <a:p>
            <a:r>
              <a:rPr lang="en-US" dirty="0" smtClean="0"/>
              <a:t>IDEF1X  Style </a:t>
            </a:r>
            <a:endParaRPr lang="en-US" dirty="0"/>
          </a:p>
          <a:p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www.lucidchart.com/pages/er-diagrams#section_1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50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 (IE) E/R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Also known as the </a:t>
            </a:r>
            <a:r>
              <a:rPr lang="en-US" b="1" dirty="0" smtClean="0"/>
              <a:t>Information Engineering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Commonly using in the context of database modeling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Represent entities as boxes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Relationships are represented as lines between the entities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cardinalities are represented at the end of lines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Entities and Attributes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Entities</a:t>
            </a:r>
            <a:r>
              <a:rPr lang="en-US" dirty="0" smtClean="0"/>
              <a:t>- Representation of a specific theme we want to keep track of</a:t>
            </a:r>
          </a:p>
          <a:p>
            <a:r>
              <a:rPr lang="en-US" b="1" dirty="0" smtClean="0"/>
              <a:t>Attributes</a:t>
            </a:r>
            <a:r>
              <a:rPr lang="en-US" dirty="0" smtClean="0"/>
              <a:t>- properties of the entities we want to keep track of </a:t>
            </a:r>
          </a:p>
          <a:p>
            <a:r>
              <a:rPr lang="en-US" dirty="0" smtClean="0"/>
              <a:t>In crow’s foot entities are represented by a rectangle with its name on the top</a:t>
            </a:r>
          </a:p>
          <a:p>
            <a:r>
              <a:rPr lang="en-US" dirty="0" smtClean="0"/>
              <a:t>The primary key is typically  identified first and all the other attributes listed below</a:t>
            </a:r>
          </a:p>
          <a:p>
            <a:r>
              <a:rPr lang="en-US" dirty="0" smtClean="0"/>
              <a:t>Example as shown below of STUDENT entity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910" y="3703231"/>
            <a:ext cx="272415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Foot- Maximum cardinality shown on the outside edge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0925" y="2214563"/>
            <a:ext cx="7610475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247" y="5534025"/>
            <a:ext cx="607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Reference: https</a:t>
            </a:r>
            <a:r>
              <a:rPr lang="en-US" dirty="0">
                <a:hlinkClick r:id="rId3"/>
              </a:rPr>
              <a:t>://www.vertabelo.com/blog/crow-s-foot-notation/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foot- Minimum </a:t>
            </a:r>
            <a:r>
              <a:rPr lang="en-US" dirty="0"/>
              <a:t>cardinality shown on the </a:t>
            </a:r>
            <a:r>
              <a:rPr lang="en-US" dirty="0" smtClean="0"/>
              <a:t>inside </a:t>
            </a:r>
            <a:r>
              <a:rPr lang="en-US" dirty="0"/>
              <a:t>edge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4788" y="2181225"/>
            <a:ext cx="6762750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247" y="5534025"/>
            <a:ext cx="607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Reference: https</a:t>
            </a:r>
            <a:r>
              <a:rPr lang="en-US" dirty="0">
                <a:hlinkClick r:id="rId3"/>
              </a:rPr>
              <a:t>://www.vertabelo.com/blog/crow-s-foot-notation/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0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Interpreting Cardinalities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798" y="2413508"/>
            <a:ext cx="6246200" cy="19433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1471" y="2008094"/>
            <a:ext cx="432098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student and seat is one to one. 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student -&gt; Seat is mandatory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seat-&gt;student is mandatory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student can have only one seat. A seat can be owned by only one student.</a:t>
            </a:r>
          </a:p>
          <a:p>
            <a:r>
              <a:rPr lang="en-US" sz="1600" dirty="0" smtClean="0"/>
              <a:t>Minimum Cardinality Explanation- A student needs to have a seat to exist </a:t>
            </a:r>
          </a:p>
          <a:p>
            <a:r>
              <a:rPr lang="en-US" sz="1600" dirty="0" smtClean="0"/>
              <a:t>A seat needs to be owned by a student to exist 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8553" y="4261037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02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</a:t>
            </a:r>
            <a:r>
              <a:rPr lang="en-US" dirty="0"/>
              <a:t>Interpreting Cardinalities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2416422"/>
            <a:ext cx="5286933" cy="1505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2165" y="1815353"/>
            <a:ext cx="432098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lecturer and course is one to many. 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course to lecturer is mandatory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lecturer to course is optional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lecturer can teach many courses. A course is taught by one lecturer </a:t>
            </a:r>
          </a:p>
          <a:p>
            <a:r>
              <a:rPr lang="en-US" sz="1600" dirty="0" smtClean="0"/>
              <a:t>Minimum Cardinality Explanation-A lecture does not need to teach a course to exist as an entity</a:t>
            </a:r>
          </a:p>
          <a:p>
            <a:r>
              <a:rPr lang="en-US" sz="1600" dirty="0" smtClean="0"/>
              <a:t>A course needs to have a lecturer to exist as an entity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14048" y="3866590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5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A2FF02-FBFF-498B-AD98-D07976BC66D4}"/>
</file>

<file path=customXml/itemProps2.xml><?xml version="1.0" encoding="utf-8"?>
<ds:datastoreItem xmlns:ds="http://schemas.openxmlformats.org/officeDocument/2006/customXml" ds:itemID="{9B31D77D-19BD-4642-B1DC-C013AE62395D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</TotalTime>
  <Words>577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ERD Symbols and Notations </vt:lpstr>
      <vt:lpstr>Resources </vt:lpstr>
      <vt:lpstr>ERD Symbols and Notations </vt:lpstr>
      <vt:lpstr>Crow’s Foot (IE) E/R model</vt:lpstr>
      <vt:lpstr>Entities and Attributes </vt:lpstr>
      <vt:lpstr>Crow’s Foot- Maximum cardinality shown on the outside edge </vt:lpstr>
      <vt:lpstr>Crow’s foot- Minimum cardinality shown on the inside edge </vt:lpstr>
      <vt:lpstr>Example – Interpreting Cardinalities </vt:lpstr>
      <vt:lpstr>Example – Interpreting Cardinalities </vt:lpstr>
      <vt:lpstr>Example- Interpreting Cardinalities </vt:lpstr>
      <vt:lpstr>What is the minimum and maximum cardinality between Author and Book. Also, what does that mean.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ERD Symbols and Notations </dc:title>
  <dc:creator>Sherly Abraham</dc:creator>
  <cp:lastModifiedBy>Sherly Abraham</cp:lastModifiedBy>
  <cp:revision>7</cp:revision>
  <dcterms:created xsi:type="dcterms:W3CDTF">2020-03-26T16:24:18Z</dcterms:created>
  <dcterms:modified xsi:type="dcterms:W3CDTF">2020-04-02T15:57:44Z</dcterms:modified>
</cp:coreProperties>
</file>